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27D6F-AB3D-4254-B52E-E516945B564A}" v="21" dt="2023-03-22T09:57:45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384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55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69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008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63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84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27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274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7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648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767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47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64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185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345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5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5E168E-1783-4A7C-BB4A-D4F660066F4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4087F1-1F2C-4362-AD13-0B237E661E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3048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lanlanguages.com/" TargetMode="External"/><Relationship Id="rId4" Type="http://schemas.openxmlformats.org/officeDocument/2006/relationships/hyperlink" Target="mailto:marjoleinliefsoens@elanlanguag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CB98B3C-8C28-DEFB-68BC-585336A2C681}"/>
              </a:ext>
            </a:extLst>
          </p:cNvPr>
          <p:cNvSpPr txBox="1"/>
          <p:nvPr/>
        </p:nvSpPr>
        <p:spPr>
          <a:xfrm>
            <a:off x="5571068" y="574866"/>
            <a:ext cx="662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Vertaalbureau ElaN </a:t>
            </a:r>
            <a:r>
              <a:rPr lang="nl-BE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Languages</a:t>
            </a:r>
            <a:endParaRPr lang="nl-B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044CF6-7985-E5A8-7B86-2650E973D6A4}"/>
              </a:ext>
            </a:extLst>
          </p:cNvPr>
          <p:cNvSpPr txBox="1"/>
          <p:nvPr/>
        </p:nvSpPr>
        <p:spPr>
          <a:xfrm>
            <a:off x="5571068" y="1476879"/>
            <a:ext cx="612124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Internationaal ISO 17100-certificaat</a:t>
            </a:r>
            <a:b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BE" sz="22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</a:t>
            </a: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jaar ervaring in binnen- en buitenland</a:t>
            </a:r>
            <a:b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BE" sz="22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62 vaste medewerkers</a:t>
            </a:r>
            <a:endParaRPr lang="nl-BE" sz="22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endParaRPr lang="nl-BE" sz="22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Vestigingen in België, Polen en Nederland</a:t>
            </a:r>
          </a:p>
          <a:p>
            <a:pPr algn="l" fontAlgn="base"/>
            <a:endParaRPr lang="nl-B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Expertise in alle Europese talen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nl-BE" sz="2800" b="0" i="0" dirty="0">
              <a:effectLst/>
              <a:latin typeface="var(--font1)"/>
            </a:endParaRPr>
          </a:p>
        </p:txBody>
      </p:sp>
      <p:pic>
        <p:nvPicPr>
          <p:cNvPr id="3" name="Afbeelding 2" descr="Afbeelding met tekst, persoon, buitenshuis, mensen&#10;&#10;Automatisch gegenereerde beschrijving">
            <a:extLst>
              <a:ext uri="{FF2B5EF4-FFF2-40B4-BE49-F238E27FC236}">
                <a16:creationId xmlns:a16="http://schemas.microsoft.com/office/drawing/2014/main" id="{F278BB40-606E-DD75-9041-B4743B58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3" y="684912"/>
            <a:ext cx="5086398" cy="3815929"/>
          </a:xfrm>
          <a:prstGeom prst="rect">
            <a:avLst/>
          </a:prstGeom>
        </p:spPr>
      </p:pic>
      <p:pic>
        <p:nvPicPr>
          <p:cNvPr id="5" name="Afbeelding 4" descr="Afbeelding met tekst, logo&#10;&#10;Automatisch gegenereerde beschrijving">
            <a:extLst>
              <a:ext uri="{FF2B5EF4-FFF2-40B4-BE49-F238E27FC236}">
                <a16:creationId xmlns:a16="http://schemas.microsoft.com/office/drawing/2014/main" id="{9902F038-87F2-6FCF-3BE6-88EECAC22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69" y="5472047"/>
            <a:ext cx="5120265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CB98B3C-8C28-DEFB-68BC-585336A2C681}"/>
              </a:ext>
            </a:extLst>
          </p:cNvPr>
          <p:cNvSpPr txBox="1"/>
          <p:nvPr/>
        </p:nvSpPr>
        <p:spPr>
          <a:xfrm>
            <a:off x="5744710" y="657932"/>
            <a:ext cx="64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 jij onze nieuwe vertaler?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044CF6-7985-E5A8-7B86-2650E973D6A4}"/>
              </a:ext>
            </a:extLst>
          </p:cNvPr>
          <p:cNvSpPr txBox="1"/>
          <p:nvPr/>
        </p:nvSpPr>
        <p:spPr>
          <a:xfrm>
            <a:off x="5744710" y="1511617"/>
            <a:ext cx="592235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Iedere vertaler = moedertaalspreker</a:t>
            </a:r>
            <a:endParaRPr lang="nl-BE" sz="22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endParaRPr lang="nl-BE" sz="22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Vertalingen standaard nagekeken door een tweede vertaler </a:t>
            </a:r>
            <a:br>
              <a:rPr lang="nl-B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B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Hulpmiddelen ter beschikking: </a:t>
            </a:r>
            <a:b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CAT-tools, terminologielijsten, vertaalgeheugens …</a:t>
            </a:r>
            <a:b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BE" sz="22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</a:t>
            </a:r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door onze </a:t>
            </a:r>
          </a:p>
          <a:p>
            <a:pPr algn="l" fontAlgn="base"/>
            <a:r>
              <a:rPr lang="nl-BE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kwaliteitsmanager</a:t>
            </a:r>
            <a:br>
              <a:rPr lang="nl-BE" sz="2400" b="0" i="0" dirty="0">
                <a:effectLst/>
                <a:latin typeface="var(--font1)"/>
              </a:rPr>
            </a:br>
            <a:endParaRPr lang="nl-BE" sz="2400" b="0" i="0" dirty="0">
              <a:effectLst/>
              <a:latin typeface="var(--font1)"/>
            </a:endParaRPr>
          </a:p>
          <a:p>
            <a:pPr algn="l" fontAlgn="base"/>
            <a:endParaRPr lang="nl-BE" sz="2800" b="0" i="0" dirty="0">
              <a:effectLst/>
              <a:latin typeface="var(--font1)"/>
            </a:endParaRPr>
          </a:p>
        </p:txBody>
      </p:sp>
      <p:pic>
        <p:nvPicPr>
          <p:cNvPr id="13" name="Afbeelding 12" descr="Afbeelding met tekst, persoon, overdekt, raam&#10;&#10;Automatisch gegenereerde beschrijving">
            <a:extLst>
              <a:ext uri="{FF2B5EF4-FFF2-40B4-BE49-F238E27FC236}">
                <a16:creationId xmlns:a16="http://schemas.microsoft.com/office/drawing/2014/main" id="{CECC1F4B-E822-0F17-95BB-D23BB5A46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9" y="919542"/>
            <a:ext cx="4877286" cy="3251199"/>
          </a:xfrm>
          <a:prstGeom prst="rect">
            <a:avLst/>
          </a:prstGeom>
        </p:spPr>
      </p:pic>
      <p:pic>
        <p:nvPicPr>
          <p:cNvPr id="17" name="Afbeelding 16" descr="Afbeelding met tekst, logo&#10;&#10;Automatisch gegenereerde beschrijving">
            <a:extLst>
              <a:ext uri="{FF2B5EF4-FFF2-40B4-BE49-F238E27FC236}">
                <a16:creationId xmlns:a16="http://schemas.microsoft.com/office/drawing/2014/main" id="{2F89B9B4-3441-2EE2-DCBD-17B5EBF9B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23" y="5587937"/>
            <a:ext cx="5120265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3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CB98B3C-8C28-DEFB-68BC-585336A2C681}"/>
              </a:ext>
            </a:extLst>
          </p:cNvPr>
          <p:cNvSpPr txBox="1"/>
          <p:nvPr/>
        </p:nvSpPr>
        <p:spPr>
          <a:xfrm>
            <a:off x="5863244" y="1047398"/>
            <a:ext cx="632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Wij </a:t>
            </a:r>
            <a:r>
              <a:rPr lang="nl-BE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zoeken jou!</a:t>
            </a:r>
            <a:endParaRPr lang="nl-BE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044CF6-7985-E5A8-7B86-2650E973D6A4}"/>
              </a:ext>
            </a:extLst>
          </p:cNvPr>
          <p:cNvSpPr txBox="1"/>
          <p:nvPr/>
        </p:nvSpPr>
        <p:spPr>
          <a:xfrm>
            <a:off x="5863244" y="2367305"/>
            <a:ext cx="5774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nl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Freelancevertalers Nederlands, Frans, Engels, Duits …</a:t>
            </a:r>
            <a:endParaRPr lang="nl-BE" sz="4400" b="0" i="0" dirty="0">
              <a:effectLst/>
              <a:latin typeface="var(--font1)"/>
            </a:endParaRPr>
          </a:p>
        </p:txBody>
      </p:sp>
      <p:pic>
        <p:nvPicPr>
          <p:cNvPr id="9" name="Afbeelding 8" descr="Afbeelding met person, dragen, hoed, persoon&#10;&#10;Automatisch gegenereerde beschrijving">
            <a:extLst>
              <a:ext uri="{FF2B5EF4-FFF2-40B4-BE49-F238E27FC236}">
                <a16:creationId xmlns:a16="http://schemas.microsoft.com/office/drawing/2014/main" id="{BB4BCF5B-0C4F-D5E7-6843-6A6EDFA2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218719"/>
            <a:ext cx="4908367" cy="3272244"/>
          </a:xfrm>
          <a:prstGeom prst="rect">
            <a:avLst/>
          </a:prstGeom>
        </p:spPr>
      </p:pic>
      <p:pic>
        <p:nvPicPr>
          <p:cNvPr id="10" name="Afbeelding 9" descr="Afbeelding met tekst, logo&#10;&#10;Automatisch gegenereerde beschrijving">
            <a:extLst>
              <a:ext uri="{FF2B5EF4-FFF2-40B4-BE49-F238E27FC236}">
                <a16:creationId xmlns:a16="http://schemas.microsoft.com/office/drawing/2014/main" id="{6E123DD6-057D-4D2D-0FD6-D4E15FFD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12" y="5558457"/>
            <a:ext cx="5120265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rgbClr val="00A4E9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9F8AD66-CC09-4C8D-94EE-932C3785B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07092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kleding, vrouw, dragen&#10;&#10;Automatisch gegenereerde beschrijving">
            <a:extLst>
              <a:ext uri="{FF2B5EF4-FFF2-40B4-BE49-F238E27FC236}">
                <a16:creationId xmlns:a16="http://schemas.microsoft.com/office/drawing/2014/main" id="{41EF4F45-FC27-93F4-5678-20ADBDDA7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8" y="489453"/>
            <a:ext cx="2795614" cy="2795614"/>
          </a:xfrm>
          <a:prstGeom prst="rect">
            <a:avLst/>
          </a:prstGeom>
        </p:spPr>
      </p:pic>
      <p:pic>
        <p:nvPicPr>
          <p:cNvPr id="5" name="Afbeelding 4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945EE77-8C3E-8BE5-502E-1BFE84732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521174"/>
            <a:ext cx="3092568" cy="9200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9044CF6-7985-E5A8-7B86-2650E973D6A4}"/>
              </a:ext>
            </a:extLst>
          </p:cNvPr>
          <p:cNvSpPr txBox="1"/>
          <p:nvPr/>
        </p:nvSpPr>
        <p:spPr>
          <a:xfrm>
            <a:off x="4552378" y="685800"/>
            <a:ext cx="6952234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Interesse? 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Neem contact op met Team Lead Marjolein Liefsoens: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marjoleinliefsoens@elanlanguages.com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011 49 04 66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3CB98B3C-8C28-DEFB-68BC-585336A2C681}"/>
              </a:ext>
            </a:extLst>
          </p:cNvPr>
          <p:cNvSpPr txBox="1"/>
          <p:nvPr/>
        </p:nvSpPr>
        <p:spPr>
          <a:xfrm>
            <a:off x="4373685" y="4528078"/>
            <a:ext cx="5915433" cy="146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F776E3-6412-697C-C78C-4C5427A37A3F}"/>
              </a:ext>
            </a:extLst>
          </p:cNvPr>
          <p:cNvSpPr txBox="1"/>
          <p:nvPr/>
        </p:nvSpPr>
        <p:spPr>
          <a:xfrm>
            <a:off x="4528613" y="6212670"/>
            <a:ext cx="724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www.elanlanguages.com</a:t>
            </a:r>
            <a:r>
              <a:rPr lang="nl-BE" dirty="0"/>
              <a:t> – Marktplein 13, 3550 Heusden-Zolder</a:t>
            </a:r>
          </a:p>
        </p:txBody>
      </p:sp>
    </p:spTree>
    <p:extLst>
      <p:ext uri="{BB962C8B-B14F-4D97-AF65-F5344CB8AC3E}">
        <p14:creationId xmlns:p14="http://schemas.microsoft.com/office/powerpoint/2010/main" val="2664485923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</TotalTime>
  <Words>119</Words>
  <Application>Microsoft Office PowerPoint</Application>
  <PresentationFormat>Breedbeeld</PresentationFormat>
  <Paragraphs>23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Open Sans</vt:lpstr>
      <vt:lpstr>var(--font1)</vt:lpstr>
      <vt:lpstr>Wingdings 3</vt:lpstr>
      <vt:lpstr>Segment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Phlix</dc:creator>
  <cp:lastModifiedBy>Stijn Phlix</cp:lastModifiedBy>
  <cp:revision>3</cp:revision>
  <dcterms:created xsi:type="dcterms:W3CDTF">2023-03-20T15:26:52Z</dcterms:created>
  <dcterms:modified xsi:type="dcterms:W3CDTF">2023-03-22T09:58:58Z</dcterms:modified>
</cp:coreProperties>
</file>