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3" r:id="rId2"/>
    <p:sldId id="294" r:id="rId3"/>
    <p:sldId id="304" r:id="rId4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>
          <p15:clr>
            <a:srgbClr val="A4A3A4"/>
          </p15:clr>
        </p15:guide>
        <p15:guide id="2" pos="1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7173"/>
    <a:srgbClr val="FF9900"/>
    <a:srgbClr val="D7482A"/>
    <a:srgbClr val="34482A"/>
    <a:srgbClr val="F85636"/>
    <a:srgbClr val="FC7404"/>
    <a:srgbClr val="FF33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8667" autoAdjust="0"/>
  </p:normalViewPr>
  <p:slideViewPr>
    <p:cSldViewPr snapToGrid="0">
      <p:cViewPr varScale="1">
        <p:scale>
          <a:sx n="88" d="100"/>
          <a:sy n="88" d="100"/>
        </p:scale>
        <p:origin x="1478" y="62"/>
      </p:cViewPr>
      <p:guideLst>
        <p:guide orient="horz" pos="1056"/>
        <p:guide pos="1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54" y="6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480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59" tIns="47129" rIns="94259" bIns="47129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821" y="0"/>
            <a:ext cx="3075479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59" tIns="47129" rIns="94259" bIns="4712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CC883B6C-F039-4893-A84B-34322332E3CF}" type="datetime1">
              <a:rPr lang="en-GB"/>
              <a:pPr>
                <a:defRPr/>
              </a:pPr>
              <a:t>16/03/2021</a:t>
            </a:fld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946"/>
            <a:ext cx="3075480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59" tIns="47129" rIns="94259" bIns="47129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821" y="9723946"/>
            <a:ext cx="3075479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59" tIns="47129" rIns="94259" bIns="4712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4B09D084-3D72-4C72-AB76-545A770D54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1154"/>
            <a:ext cx="5205932" cy="460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4" tIns="47457" rIns="94914" bIns="47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480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59" tIns="47129" rIns="94259" bIns="47129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821" y="0"/>
            <a:ext cx="3075479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59" tIns="47129" rIns="94259" bIns="4712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8CC28278-B19E-4730-BC09-942C9B10EAAA}" type="datetime1">
              <a:rPr lang="en-GB"/>
              <a:pPr>
                <a:defRPr/>
              </a:pPr>
              <a:t>16/03/2021</a:t>
            </a:fld>
            <a:endParaRPr lang="en-GB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946"/>
            <a:ext cx="3075480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59" tIns="47129" rIns="94259" bIns="47129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821" y="9723946"/>
            <a:ext cx="3075479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59" tIns="47129" rIns="94259" bIns="4712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845A8340-CD47-4511-812D-1A711C7F3A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30" descr="TRA_slideshow_cover.jpg                                        00002A9BRanda                          BB039F30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131"/>
          <p:cNvSpPr txBox="1">
            <a:spLocks noChangeArrowheads="1"/>
          </p:cNvSpPr>
          <p:nvPr userDrawn="1"/>
        </p:nvSpPr>
        <p:spPr bwMode="auto">
          <a:xfrm>
            <a:off x="457200" y="4953000"/>
            <a:ext cx="8255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600" smtClean="0">
                <a:solidFill>
                  <a:srgbClr val="034192"/>
                </a:solidFill>
                <a:latin typeface="BO Futura BoldOblique" charset="0"/>
              </a:rPr>
              <a:t>Societé de traduction multiservices</a:t>
            </a:r>
            <a:endParaRPr lang="en-US" altLang="en-US" sz="2600" smtClean="0">
              <a:solidFill>
                <a:srgbClr val="001D59"/>
              </a:solidFill>
              <a:latin typeface="BO Futura BoldObliq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8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8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04863"/>
            <a:ext cx="1803400" cy="518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804863"/>
            <a:ext cx="5257800" cy="518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2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2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911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027238"/>
            <a:ext cx="3525838" cy="395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6038" y="2027238"/>
            <a:ext cx="3527425" cy="395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9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2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5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46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690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549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2" descr="TRA_slideshow_1.jpg                                            00002A9BRanda                          BB039F30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027238"/>
            <a:ext cx="720566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2701925" y="804863"/>
            <a:ext cx="595947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41"/>
          <p:cNvSpPr>
            <a:spLocks noChangeArrowheads="1"/>
          </p:cNvSpPr>
          <p:nvPr userDrawn="1"/>
        </p:nvSpPr>
        <p:spPr bwMode="auto">
          <a:xfrm>
            <a:off x="3857625" y="-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BO Futura BoldObliqu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BO Futura BoldObliqu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BO Futura BoldObliqu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BO Futura BoldObliqu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BO Futura BoldObliqu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BO Futura BoldObliqu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BO Futura BoldObliqu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034192"/>
          </a:solidFill>
          <a:latin typeface="BO Futura BoldOblique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65000"/>
        <a:buFont typeface="Zapf Dingbats" charset="2"/>
        <a:buChar char="l"/>
        <a:defRPr sz="2200" b="1" i="1">
          <a:solidFill>
            <a:srgbClr val="0362A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1D59"/>
        </a:buClr>
        <a:buSzPct val="65000"/>
        <a:buFont typeface="Zapf Dingbats" charset="2"/>
        <a:buChar char="n"/>
        <a:defRPr sz="20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362AB"/>
        </a:buClr>
        <a:buSzPct val="65000"/>
        <a:buFont typeface="Zapf Dingbats" charset="2"/>
        <a:buChar char="p"/>
        <a:defRPr sz="2000">
          <a:solidFill>
            <a:srgbClr val="0362AB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Symbol" panose="05050102010706020507" pitchFamily="18" charset="2"/>
        <a:buChar char="·"/>
        <a:defRPr sz="1600">
          <a:solidFill>
            <a:srgbClr val="001D59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Symbol" panose="05050102010706020507" pitchFamily="18" charset="2"/>
        <a:buChar char="·"/>
        <a:defRPr sz="1600">
          <a:solidFill>
            <a:srgbClr val="001D59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Symbol" pitchFamily="18" charset="2"/>
        <a:buChar char="·"/>
        <a:defRPr sz="1600">
          <a:solidFill>
            <a:srgbClr val="001D59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Symbol" pitchFamily="18" charset="2"/>
        <a:buChar char="·"/>
        <a:defRPr sz="1600">
          <a:solidFill>
            <a:srgbClr val="001D59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Symbol" pitchFamily="18" charset="2"/>
        <a:buChar char="·"/>
        <a:defRPr sz="1600">
          <a:solidFill>
            <a:srgbClr val="001D59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Symbol" pitchFamily="18" charset="2"/>
        <a:buChar char="·"/>
        <a:defRPr sz="1600">
          <a:solidFill>
            <a:srgbClr val="001D59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8"/>
          <p:cNvCxnSpPr/>
          <p:nvPr/>
        </p:nvCxnSpPr>
        <p:spPr>
          <a:xfrm>
            <a:off x="425450" y="5286375"/>
            <a:ext cx="8280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498725"/>
            <a:ext cx="30099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3556000"/>
            <a:ext cx="13731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6086475"/>
            <a:ext cx="1603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788" y="5645150"/>
            <a:ext cx="1068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25450" y="5491163"/>
            <a:ext cx="8280400" cy="15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Espace réservé du numéro de diapositive 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81851" y="5803900"/>
            <a:ext cx="42399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SzPct val="65000"/>
              <a:buFont typeface="Zapf Dingbats" charset="2"/>
              <a:buChar char="l"/>
              <a:defRPr sz="2200" b="1" i="1">
                <a:solidFill>
                  <a:srgbClr val="0362AB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D59"/>
              </a:buClr>
              <a:buSzPct val="65000"/>
              <a:buFont typeface="Zapf Dingba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362AB"/>
              </a:buClr>
              <a:buSzPct val="65000"/>
              <a:buFont typeface="Zapf Dingbats" charset="2"/>
              <a:buChar char="p"/>
              <a:defRPr sz="2000">
                <a:solidFill>
                  <a:srgbClr val="0362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7782D2B-E65F-4BCA-BD85-597C8F1AE524}" type="slidenum">
              <a:rPr lang="fr-FR" altLang="en-US" sz="1500" b="0" i="0">
                <a:solidFill>
                  <a:srgbClr val="2C5D9B"/>
                </a:solidFill>
                <a:latin typeface="Futura Std Book"/>
                <a:ea typeface="Futura Std Book"/>
                <a:cs typeface="Futura Std Book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en-US" sz="1500" b="0" i="0" dirty="0">
              <a:solidFill>
                <a:srgbClr val="2C5D9B"/>
              </a:solidFill>
              <a:latin typeface="Futura Std Book"/>
              <a:ea typeface="Futura Std Book"/>
              <a:cs typeface="Futura Std Book"/>
            </a:endParaRPr>
          </a:p>
        </p:txBody>
      </p:sp>
      <p:sp>
        <p:nvSpPr>
          <p:cNvPr id="17412" name="ZoneTexte 12"/>
          <p:cNvSpPr txBox="1">
            <a:spLocks noChangeArrowheads="1"/>
          </p:cNvSpPr>
          <p:nvPr/>
        </p:nvSpPr>
        <p:spPr bwMode="auto">
          <a:xfrm>
            <a:off x="425450" y="304800"/>
            <a:ext cx="2449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65000"/>
              <a:buFont typeface="Zapf Dingbats" charset="2"/>
              <a:buChar char="l"/>
              <a:defRPr sz="2200" b="1" i="1">
                <a:solidFill>
                  <a:srgbClr val="0362AB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D59"/>
              </a:buClr>
              <a:buSzPct val="65000"/>
              <a:buFont typeface="Zapf Dingba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362AB"/>
              </a:buClr>
              <a:buSzPct val="65000"/>
              <a:buFont typeface="Zapf Dingbats" charset="2"/>
              <a:buChar char="p"/>
              <a:defRPr sz="2000">
                <a:solidFill>
                  <a:srgbClr val="0362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2000" i="0" dirty="0" smtClean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Qui sommes nous ?</a:t>
            </a:r>
            <a:endParaRPr lang="fr-FR" altLang="en-US" sz="2000" i="0" dirty="0">
              <a:solidFill>
                <a:srgbClr val="D7482A"/>
              </a:solidFill>
              <a:latin typeface="Futura Std Book"/>
              <a:ea typeface="Futura Std Book"/>
              <a:cs typeface="Futura Std Book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432718" y="1426826"/>
            <a:ext cx="626586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65000"/>
              <a:buFont typeface="Zapf Dingbats" charset="2"/>
              <a:buChar char="l"/>
              <a:defRPr sz="2200" b="1" i="1">
                <a:solidFill>
                  <a:srgbClr val="0362AB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D59"/>
              </a:buClr>
              <a:buSzPct val="65000"/>
              <a:buFont typeface="Zapf Dingba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362AB"/>
              </a:buClr>
              <a:buSzPct val="65000"/>
              <a:buFont typeface="Zapf Dingbats" charset="2"/>
              <a:buChar char="p"/>
              <a:defRPr sz="2000">
                <a:solidFill>
                  <a:srgbClr val="0362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fr-BE" altLang="en-US" sz="2000" b="0" i="0" dirty="0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 </a:t>
            </a:r>
            <a:r>
              <a:rPr lang="fr-BE" altLang="en-US" sz="2000" b="0" i="0" dirty="0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Bureau de consultance et de traduction basé à Bruxelles</a:t>
            </a:r>
            <a:endParaRPr lang="fr-BE" altLang="en-US" sz="2000" b="0" i="0" dirty="0" smtClean="0">
              <a:solidFill>
                <a:srgbClr val="707173"/>
              </a:solidFill>
              <a:latin typeface="Arial" panose="020B0604020202020204" pitchFamily="34" charset="0"/>
              <a:ea typeface="Futura Std Book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fr-BE" altLang="en-US" sz="2000" b="0" i="0" dirty="0">
              <a:solidFill>
                <a:srgbClr val="707173"/>
              </a:solidFill>
              <a:latin typeface="Arial" panose="020B0604020202020204" pitchFamily="34" charset="0"/>
              <a:ea typeface="Futura Std Book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fr-BE" altLang="en-US" sz="2000" b="0" i="0" dirty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 </a:t>
            </a:r>
            <a:r>
              <a:rPr lang="fr-BE" altLang="en-US" sz="2000" b="0" i="0" dirty="0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34 </a:t>
            </a:r>
            <a:r>
              <a:rPr lang="fr-BE" altLang="en-US" sz="2000" b="0" i="0" dirty="0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ans d’expertise</a:t>
            </a:r>
            <a:endParaRPr lang="fr-BE" altLang="en-US" sz="2000" b="0" i="0" dirty="0">
              <a:solidFill>
                <a:srgbClr val="707173"/>
              </a:solidFill>
              <a:latin typeface="Arial" panose="020B0604020202020204" pitchFamily="34" charset="0"/>
              <a:ea typeface="Futura Std Book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BE" altLang="en-US" sz="2000" i="0" dirty="0">
              <a:solidFill>
                <a:srgbClr val="707173"/>
              </a:solidFill>
              <a:latin typeface="Arial" panose="020B0604020202020204" pitchFamily="34" charset="0"/>
              <a:ea typeface="Futura Std Book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fr-BE" altLang="en-US" sz="2000" i="0" dirty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 </a:t>
            </a:r>
            <a:r>
              <a:rPr lang="fr-BE" altLang="en-US" sz="2000" b="0" i="0" dirty="0" err="1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Ranking</a:t>
            </a:r>
            <a:r>
              <a:rPr lang="fr-BE" altLang="en-US" sz="2000" b="0" i="0" dirty="0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 : parmi les top </a:t>
            </a:r>
            <a:r>
              <a:rPr lang="fr-BE" altLang="en-US" sz="2000" b="0" i="0" dirty="0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20 </a:t>
            </a:r>
            <a:r>
              <a:rPr lang="fr-BE" altLang="en-US" sz="2000" b="0" i="0" dirty="0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des sociétés de traduction en Belgique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fr-BE" altLang="en-US" sz="2000" b="0" i="0" dirty="0">
              <a:solidFill>
                <a:srgbClr val="707173"/>
              </a:solidFill>
              <a:latin typeface="Arial" panose="020B0604020202020204" pitchFamily="34" charset="0"/>
              <a:ea typeface="Futura Std Book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Blip>
                <a:blip r:embed="rId2"/>
              </a:buBlip>
            </a:pPr>
            <a:r>
              <a:rPr lang="fr-BE" altLang="en-US" sz="2000" b="0" i="0" dirty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 </a:t>
            </a:r>
            <a:r>
              <a:rPr lang="fr-BE" altLang="en-US" sz="2000" b="0" i="0" dirty="0" smtClean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Système qualité selon </a:t>
            </a:r>
            <a:r>
              <a:rPr lang="fr-BE" altLang="en-US" sz="2000" b="0" i="0" dirty="0">
                <a:solidFill>
                  <a:srgbClr val="707173"/>
                </a:solidFill>
                <a:latin typeface="Arial" panose="020B0604020202020204" pitchFamily="34" charset="0"/>
                <a:ea typeface="Futura Std Book"/>
                <a:cs typeface="Arial" panose="020B0604020202020204" pitchFamily="34" charset="0"/>
              </a:rPr>
              <a:t>ISO 9001:2015</a:t>
            </a:r>
            <a:endParaRPr lang="fr-BE" altLang="en-US" sz="2000" b="0" i="0" dirty="0">
              <a:solidFill>
                <a:srgbClr val="707173"/>
              </a:solidFill>
              <a:latin typeface="Futura Std Book"/>
              <a:ea typeface="Futura Std Book"/>
              <a:cs typeface="Futura Std Book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BE" altLang="en-US" sz="2000" b="0" i="0" dirty="0">
              <a:solidFill>
                <a:srgbClr val="707173"/>
              </a:solidFill>
              <a:latin typeface="Futura Std Book"/>
              <a:ea typeface="Futura Std Book"/>
              <a:cs typeface="Futura Std Book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BE" altLang="en-US" sz="2000" b="0" i="0" dirty="0">
              <a:solidFill>
                <a:srgbClr val="707173"/>
              </a:solidFill>
              <a:latin typeface="Futura Std Book"/>
              <a:ea typeface="Futura Std Book"/>
              <a:cs typeface="Futura Std Book"/>
            </a:endParaRPr>
          </a:p>
        </p:txBody>
      </p:sp>
      <p:pic>
        <p:nvPicPr>
          <p:cNvPr id="17415" name="Image 5" descr="Tradas_New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5783263"/>
            <a:ext cx="192881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425450" y="5491163"/>
            <a:ext cx="8280400" cy="15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Espace réservé du numéro de diapositive 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38308" y="5803900"/>
            <a:ext cx="467541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SzPct val="65000"/>
              <a:buFont typeface="Zapf Dingbats" charset="2"/>
              <a:buChar char="l"/>
              <a:defRPr sz="2200" b="1" i="1">
                <a:solidFill>
                  <a:srgbClr val="0362AB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D59"/>
              </a:buClr>
              <a:buSzPct val="65000"/>
              <a:buFont typeface="Zapf Dingba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362AB"/>
              </a:buClr>
              <a:buSzPct val="65000"/>
              <a:buFont typeface="Zapf Dingbats" charset="2"/>
              <a:buChar char="p"/>
              <a:defRPr sz="2000">
                <a:solidFill>
                  <a:srgbClr val="0362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7782D2B-E65F-4BCA-BD85-597C8F1AE524}" type="slidenum">
              <a:rPr lang="fr-FR" altLang="en-US" sz="1500" b="0" i="0">
                <a:solidFill>
                  <a:srgbClr val="2C5D9B"/>
                </a:solidFill>
                <a:latin typeface="Futura Std Book"/>
                <a:ea typeface="Futura Std Book"/>
                <a:cs typeface="Futura Std Book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FR" altLang="en-US" sz="1500" b="0" i="0" dirty="0">
              <a:solidFill>
                <a:srgbClr val="2C5D9B"/>
              </a:solidFill>
              <a:latin typeface="Futura Std Book"/>
              <a:ea typeface="Futura Std Book"/>
              <a:cs typeface="Futura Std Book"/>
            </a:endParaRPr>
          </a:p>
        </p:txBody>
      </p:sp>
      <p:sp>
        <p:nvSpPr>
          <p:cNvPr id="17412" name="ZoneTexte 12"/>
          <p:cNvSpPr txBox="1">
            <a:spLocks noChangeArrowheads="1"/>
          </p:cNvSpPr>
          <p:nvPr/>
        </p:nvSpPr>
        <p:spPr bwMode="auto">
          <a:xfrm>
            <a:off x="425450" y="304800"/>
            <a:ext cx="55370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65000"/>
              <a:buFont typeface="Zapf Dingbats" charset="2"/>
              <a:buChar char="l"/>
              <a:defRPr sz="2200" b="1" i="1">
                <a:solidFill>
                  <a:srgbClr val="0362AB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D59"/>
              </a:buClr>
              <a:buSzPct val="65000"/>
              <a:buFont typeface="Zapf Dingba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362AB"/>
              </a:buClr>
              <a:buSzPct val="65000"/>
              <a:buFont typeface="Zapf Dingbats" charset="2"/>
              <a:buChar char="p"/>
              <a:defRPr sz="2000">
                <a:solidFill>
                  <a:srgbClr val="0362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2000" i="0" dirty="0" smtClean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Un </a:t>
            </a:r>
            <a:r>
              <a:rPr lang="fr-FR" altLang="en-US" sz="2000" i="0" dirty="0" smtClean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job </a:t>
            </a:r>
            <a:r>
              <a:rPr lang="fr-FR" altLang="en-US" sz="2000" i="0" dirty="0" smtClean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chez </a:t>
            </a:r>
            <a:r>
              <a:rPr lang="fr-FR" altLang="en-US" sz="2000" i="0" dirty="0" err="1" smtClean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Tradas</a:t>
            </a:r>
            <a:endParaRPr lang="fr-FR" altLang="en-US" sz="2000" i="0" dirty="0" smtClean="0">
              <a:solidFill>
                <a:srgbClr val="D7482A"/>
              </a:solidFill>
              <a:latin typeface="Futura Std Book"/>
              <a:ea typeface="Futura Std Book"/>
              <a:cs typeface="Futura Std Book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2000" i="0" dirty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o</a:t>
            </a:r>
            <a:r>
              <a:rPr lang="fr-FR" altLang="en-US" sz="2000" i="0" dirty="0" smtClean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u travailler pour </a:t>
            </a:r>
            <a:r>
              <a:rPr lang="fr-FR" altLang="en-US" sz="2000" i="0" dirty="0" err="1" smtClean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Tradas</a:t>
            </a:r>
            <a:r>
              <a:rPr lang="fr-FR" altLang="en-US" sz="2000" i="0" dirty="0" smtClean="0">
                <a:solidFill>
                  <a:srgbClr val="D7482A"/>
                </a:solidFill>
                <a:latin typeface="Futura Std Book"/>
                <a:ea typeface="Futura Std Book"/>
                <a:cs typeface="Futura Std Book"/>
              </a:rPr>
              <a:t> ? Faites votre choix.</a:t>
            </a:r>
            <a:endParaRPr lang="fr-FR" altLang="en-US" sz="2000" i="0" dirty="0">
              <a:solidFill>
                <a:srgbClr val="D7482A"/>
              </a:solidFill>
              <a:latin typeface="Futura Std Book"/>
              <a:ea typeface="Futura Std Book"/>
              <a:cs typeface="Futura Std Book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432718" y="1426826"/>
            <a:ext cx="626586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65000"/>
              <a:buFont typeface="Zapf Dingbats" charset="2"/>
              <a:buChar char="l"/>
              <a:defRPr sz="2200" b="1" i="1">
                <a:solidFill>
                  <a:srgbClr val="0362AB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1D59"/>
              </a:buClr>
              <a:buSzPct val="65000"/>
              <a:buFont typeface="Zapf Dingbats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362AB"/>
              </a:buClr>
              <a:buSzPct val="65000"/>
              <a:buFont typeface="Zapf Dingbats" charset="2"/>
              <a:buChar char="p"/>
              <a:defRPr sz="2000">
                <a:solidFill>
                  <a:srgbClr val="0362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Symbol" panose="05050102010706020507" pitchFamily="18" charset="2"/>
              <a:buChar char="·"/>
              <a:defRPr sz="1600">
                <a:solidFill>
                  <a:srgbClr val="001D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nl-BE" sz="2000" i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BE" sz="200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</a:t>
            </a:r>
            <a:r>
              <a:rPr lang="nl-BE" sz="200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sommes</a:t>
            </a:r>
            <a:r>
              <a:rPr lang="nl-BE" sz="200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toujours</a:t>
            </a:r>
            <a:r>
              <a:rPr lang="nl-BE" sz="200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la recherche de nouveaux </a:t>
            </a:r>
            <a:r>
              <a:rPr lang="nl-BE" sz="200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nl-BE" sz="200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BE" sz="2000" b="0" i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Grâce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stage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chez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Tradas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découvrirez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astuces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métier.</a:t>
            </a:r>
            <a:endParaRPr lang="nl-BE" sz="2000" b="0" i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nl-BE" sz="2000" b="0" i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rejoignez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équipe de </a:t>
            </a:r>
            <a:r>
              <a:rPr lang="nl-BE" sz="2000" b="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spécialistes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free-lance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qualifiés</a:t>
            </a:r>
            <a:r>
              <a:rPr lang="nl-BE" sz="20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b="0" i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GB" sz="1600" b="0" i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GB" sz="1600" b="0" i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GB" sz="1600" b="0" i="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Contactez</a:t>
            </a:r>
            <a:r>
              <a:rPr lang="en-GB" sz="16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GB" sz="1600" b="0" i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GB" sz="16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Jean-Michel Douret, Managing Director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GB" sz="16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: </a:t>
            </a:r>
            <a:r>
              <a:rPr lang="en-GB" sz="1600" b="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jmdouret@tradas.com</a:t>
            </a:r>
            <a:endParaRPr lang="fr-BE" altLang="en-US" sz="1600" b="0" i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Futura Std Book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BE" altLang="en-US" sz="2000" b="0" i="0" dirty="0" smtClean="0">
              <a:solidFill>
                <a:srgbClr val="707173"/>
              </a:solidFill>
              <a:latin typeface="Futura Std Book"/>
              <a:ea typeface="Futura Std Book"/>
              <a:cs typeface="Futura Std Book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BE" altLang="en-US" sz="2000" b="0" i="0" dirty="0">
              <a:solidFill>
                <a:srgbClr val="707173"/>
              </a:solidFill>
              <a:latin typeface="Futura Std Book"/>
              <a:ea typeface="Futura Std Book"/>
              <a:cs typeface="Futura Std Book"/>
            </a:endParaRPr>
          </a:p>
        </p:txBody>
      </p:sp>
      <p:pic>
        <p:nvPicPr>
          <p:cNvPr id="17415" name="Image 5" descr="Tradas_New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5783263"/>
            <a:ext cx="192881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782" y="4001722"/>
            <a:ext cx="1428571" cy="1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">
      <a:dk1>
        <a:srgbClr val="000000"/>
      </a:dk1>
      <a:lt1>
        <a:srgbClr val="FFFFFF"/>
      </a:lt1>
      <a:dk2>
        <a:srgbClr val="020F56"/>
      </a:dk2>
      <a:lt2>
        <a:srgbClr val="8E847A"/>
      </a:lt2>
      <a:accent1>
        <a:srgbClr val="F7E2BC"/>
      </a:accent1>
      <a:accent2>
        <a:srgbClr val="D98A48"/>
      </a:accent2>
      <a:accent3>
        <a:srgbClr val="FFFFFF"/>
      </a:accent3>
      <a:accent4>
        <a:srgbClr val="000000"/>
      </a:accent4>
      <a:accent5>
        <a:srgbClr val="FAEEDA"/>
      </a:accent5>
      <a:accent6>
        <a:srgbClr val="C47D40"/>
      </a:accent6>
      <a:hlink>
        <a:srgbClr val="5A171D"/>
      </a:hlink>
      <a:folHlink>
        <a:srgbClr val="9C4F29"/>
      </a:folHlink>
    </a:clrScheme>
    <a:fontScheme name="Reporting Progress or Status">
      <a:majorFont>
        <a:latin typeface="BO Futura BoldOblique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BFE5D2242214BA3842BD60271D736" ma:contentTypeVersion="12" ma:contentTypeDescription="Create a new document." ma:contentTypeScope="" ma:versionID="d63fde8323abad6e2acef6d56c8fab50">
  <xsd:schema xmlns:xsd="http://www.w3.org/2001/XMLSchema" xmlns:xs="http://www.w3.org/2001/XMLSchema" xmlns:p="http://schemas.microsoft.com/office/2006/metadata/properties" xmlns:ns2="2441c711-0306-4294-b804-f44106e73a0c" xmlns:ns3="45db7e10-bbba-46e4-9077-043484a4cc4a" targetNamespace="http://schemas.microsoft.com/office/2006/metadata/properties" ma:root="true" ma:fieldsID="4838945949b7974dcd0d0418dd28ae47" ns2:_="" ns3:_="">
    <xsd:import namespace="2441c711-0306-4294-b804-f44106e73a0c"/>
    <xsd:import namespace="45db7e10-bbba-46e4-9077-043484a4cc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1c711-0306-4294-b804-f44106e73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b7e10-bbba-46e4-9077-043484a4c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1A7676-D2A7-4901-9213-9D5D94F2DFEE}"/>
</file>

<file path=customXml/itemProps2.xml><?xml version="1.0" encoding="utf-8"?>
<ds:datastoreItem xmlns:ds="http://schemas.openxmlformats.org/officeDocument/2006/customXml" ds:itemID="{DEB2ACC3-153B-4B52-A7C8-D248B2B0CF76}"/>
</file>

<file path=customXml/itemProps3.xml><?xml version="1.0" encoding="utf-8"?>
<ds:datastoreItem xmlns:ds="http://schemas.openxmlformats.org/officeDocument/2006/customXml" ds:itemID="{D2EAA4EA-58F0-4CDE-8350-E7D9D62EBD77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Office\Templates\1033\Reporting Progress or Status.pot</Template>
  <TotalTime>3544</TotalTime>
  <Words>96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BO Futura BoldOblique</vt:lpstr>
      <vt:lpstr>Futura Std Book</vt:lpstr>
      <vt:lpstr>Symbol</vt:lpstr>
      <vt:lpstr>Tahoma</vt:lpstr>
      <vt:lpstr>Times New Roman</vt:lpstr>
      <vt:lpstr>Zapf Dingbats</vt:lpstr>
      <vt:lpstr>Reporting Progress or Status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</dc:creator>
  <cp:lastModifiedBy>Krista Suys - TRADAS</cp:lastModifiedBy>
  <cp:revision>423</cp:revision>
  <cp:lastPrinted>2019-08-13T14:04:45Z</cp:lastPrinted>
  <dcterms:created xsi:type="dcterms:W3CDTF">2009-04-22T19:24:48Z</dcterms:created>
  <dcterms:modified xsi:type="dcterms:W3CDTF">2021-03-16T12:21:52Z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0x010100026BFE5D2242214BA3842BD60271D736</vt:lpwstr>
  </property>
</Properties>
</file>